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6" r:id="rId11"/>
    <p:sldId id="267" r:id="rId12"/>
  </p:sldIdLst>
  <p:sldSz cx="12192000" cy="6858000"/>
  <p:notesSz cx="6858000" cy="91440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4B6A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9B672BA-FC7A-A9D1-F239-1237499341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A973D458-152B-1B5E-0048-CAD5854699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E5A192A1-E504-6D3F-41F0-3C1E0A3E44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A4DBFD-DFFF-4363-9AE6-B377256161B2}" type="datetimeFigureOut">
              <a:rPr lang="nl-BE" smtClean="0"/>
              <a:t>6/01/2024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5DD5C0F5-EFEC-5C68-65D8-3D24F66050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CAA98FFD-E847-6441-A3CA-28A915F92D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1052F-2E8F-4B77-9394-C57D6CAF8741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676564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9C072FD-4DBA-4E98-6665-6B34404F51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C23EBE31-CEAC-B4FC-2CEC-F74B7D201A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0D45B42F-4D5C-120B-140D-DF7DC7111B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A4DBFD-DFFF-4363-9AE6-B377256161B2}" type="datetimeFigureOut">
              <a:rPr lang="nl-BE" smtClean="0"/>
              <a:t>6/01/2024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69AFEEF6-AA28-37BB-078C-372EFE25B8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8C0B0572-7A15-7774-127B-D0EF1CA5AB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1052F-2E8F-4B77-9394-C57D6CAF8741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218820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E69BA4D4-E231-C066-6A0F-3996E000664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7D748448-A811-F47F-D4F3-0FC175295D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F12E43D-C893-A1A7-3BFD-411DFCCCC1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A4DBFD-DFFF-4363-9AE6-B377256161B2}" type="datetimeFigureOut">
              <a:rPr lang="nl-BE" smtClean="0"/>
              <a:t>6/01/2024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355DA73E-6EC9-985A-0BC4-CA694D544C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D5767BFC-0C4C-91B0-9500-D78CB9EDFD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1052F-2E8F-4B77-9394-C57D6CAF8741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847592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D2D3105-CD8E-B678-F7FE-262E1CEB4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99AFD5C-A8AC-875B-B5B3-0E9B6A924B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2BD114E2-E1B0-BA0C-F5BA-19DB1D6B54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A4DBFD-DFFF-4363-9AE6-B377256161B2}" type="datetimeFigureOut">
              <a:rPr lang="nl-BE" smtClean="0"/>
              <a:t>6/01/2024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EBAA8040-2558-BA0F-73ED-E02B3B9B5C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3F971B61-5DD3-4313-3BA4-489D808D0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1052F-2E8F-4B77-9394-C57D6CAF8741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191298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BC6A57-EA6A-D949-1DE8-7A6EF3FB2C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EDE1739D-5C31-59CC-D1C9-0F1655E4F7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7589BBDD-06E4-0D3F-0BC2-97E885570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A4DBFD-DFFF-4363-9AE6-B377256161B2}" type="datetimeFigureOut">
              <a:rPr lang="nl-BE" smtClean="0"/>
              <a:t>6/01/2024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B5C2E14E-C48E-925C-3227-F7E86F1EEE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629C8AA8-96D2-C133-088E-3779EC9A8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1052F-2E8F-4B77-9394-C57D6CAF8741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171572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60A1A1-28F0-670D-D7BC-F833557EF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A015E9C-F272-CA30-28BE-4BC9DC49E3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BDE57F81-9BBA-5539-6AD9-59FD88F149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A9EEED0B-5DC6-B72C-5B76-F3D9BBED45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A4DBFD-DFFF-4363-9AE6-B377256161B2}" type="datetimeFigureOut">
              <a:rPr lang="nl-BE" smtClean="0"/>
              <a:t>6/01/2024</a:t>
            </a:fld>
            <a:endParaRPr lang="nl-BE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FEB5C75C-D584-6FD3-1449-4F7C521C8B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2779A294-EBA9-D906-92DA-7F42990468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1052F-2E8F-4B77-9394-C57D6CAF8741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3732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FFD3553-48E7-9D3F-3CBC-FF91E4A67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F46A8CB8-9AD1-3F9B-69E7-E482ED764B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99E68CB4-CEC8-1609-3C2F-79B8A93A00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76784CAC-79E1-C002-7625-C25B8E6C980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80E974BF-6CCB-FB0B-F007-19F06A2982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EFA7EB01-4958-52BA-1214-2277B5E990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A4DBFD-DFFF-4363-9AE6-B377256161B2}" type="datetimeFigureOut">
              <a:rPr lang="nl-BE" smtClean="0"/>
              <a:t>6/01/2024</a:t>
            </a:fld>
            <a:endParaRPr lang="nl-BE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BE048642-1D80-201B-60E2-0D274726D6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EC6D4C91-C545-B969-9EF2-AD742299E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1052F-2E8F-4B77-9394-C57D6CAF8741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34825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36F5F20-6C19-4998-0BDD-0F968718BA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955D0D80-27A2-19C3-E896-2D2902976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A4DBFD-DFFF-4363-9AE6-B377256161B2}" type="datetimeFigureOut">
              <a:rPr lang="nl-BE" smtClean="0"/>
              <a:t>6/01/2024</a:t>
            </a:fld>
            <a:endParaRPr lang="nl-BE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F2279D71-7F3E-A657-0354-42793F471B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CD49C3AE-A715-61F1-D968-346523660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1052F-2E8F-4B77-9394-C57D6CAF8741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400499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4A0358DA-A153-F9C2-F071-2981B40D16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A4DBFD-DFFF-4363-9AE6-B377256161B2}" type="datetimeFigureOut">
              <a:rPr lang="nl-BE" smtClean="0"/>
              <a:t>6/01/2024</a:t>
            </a:fld>
            <a:endParaRPr lang="nl-BE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32051D36-6547-3067-0219-F854D71746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79E1EB5A-6596-1B5F-9C67-2533DBAE84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1052F-2E8F-4B77-9394-C57D6CAF8741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83057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19BE0CA-1C50-E0AC-F3CA-4B65EDA361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208A23C-D579-4707-AD6D-F10E254CF4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918F1D7C-67FC-E4F4-4721-C125364A49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82981DDD-B75C-BC9D-84EE-E5E3CE9D4B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A4DBFD-DFFF-4363-9AE6-B377256161B2}" type="datetimeFigureOut">
              <a:rPr lang="nl-BE" smtClean="0"/>
              <a:t>6/01/2024</a:t>
            </a:fld>
            <a:endParaRPr lang="nl-BE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5F5ADF2D-74A0-D219-6E45-4C26E7C3AC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B5A1B270-AE2D-0F34-8917-993798FAB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1052F-2E8F-4B77-9394-C57D6CAF8741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573233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4E01607-00D6-1183-39C4-7C3FF960D9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148CDE3B-22E5-0AC6-9CB4-774F901EE63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BE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C076A065-3828-70E3-E53F-808CF09DB5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67F727BE-2A69-3944-CECE-1EE2897310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A4DBFD-DFFF-4363-9AE6-B377256161B2}" type="datetimeFigureOut">
              <a:rPr lang="nl-BE" smtClean="0"/>
              <a:t>6/01/2024</a:t>
            </a:fld>
            <a:endParaRPr lang="nl-BE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6599C0B1-A601-E4C9-7486-EBC352DE72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B1E78006-2100-E5F6-AFAC-C49CD1F7C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1052F-2E8F-4B77-9394-C57D6CAF8741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522387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58218452-2BB4-CAAD-1572-F606B09177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9EA13063-E1F8-7588-3E6B-AA5FB6F587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7E2949BF-3CD9-AFEE-834E-A5A28C04CC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A4DBFD-DFFF-4363-9AE6-B377256161B2}" type="datetimeFigureOut">
              <a:rPr lang="nl-BE" smtClean="0"/>
              <a:t>6/01/2024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B2794188-390C-90AD-84A1-45F2A2C150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9F74BBE0-638A-5E19-C3E5-E9899B431F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E1052F-2E8F-4B77-9394-C57D6CAF8741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511239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4B6A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oorten van hoofdpijn">
            <a:extLst>
              <a:ext uri="{FF2B5EF4-FFF2-40B4-BE49-F238E27FC236}">
                <a16:creationId xmlns:a16="http://schemas.microsoft.com/office/drawing/2014/main" id="{3F50623C-70B7-FABF-C673-D590706F59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0" y="0"/>
            <a:ext cx="10287000" cy="6858000"/>
          </a:xfrm>
          <a:prstGeom prst="rect">
            <a:avLst/>
          </a:prstGeom>
          <a:ln>
            <a:noFill/>
          </a:ln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46293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Afbeelding 1">
            <a:extLst>
              <a:ext uri="{FF2B5EF4-FFF2-40B4-BE49-F238E27FC236}">
                <a16:creationId xmlns:a16="http://schemas.microsoft.com/office/drawing/2014/main" id="{C69898AE-A33D-CB50-F17D-661A117BB3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205" r="6668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4691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4B6A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>
            <a:extLst>
              <a:ext uri="{FF2B5EF4-FFF2-40B4-BE49-F238E27FC236}">
                <a16:creationId xmlns:a16="http://schemas.microsoft.com/office/drawing/2014/main" id="{2FF18BFC-2CD2-59AD-F2F3-24FF4866FF40}"/>
              </a:ext>
            </a:extLst>
          </p:cNvPr>
          <p:cNvSpPr txBox="1"/>
          <p:nvPr/>
        </p:nvSpPr>
        <p:spPr>
          <a:xfrm>
            <a:off x="2152835" y="2967335"/>
            <a:ext cx="78863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5400" b="1" dirty="0"/>
              <a:t>Bedankt voor uw aandacht</a:t>
            </a:r>
          </a:p>
        </p:txBody>
      </p:sp>
    </p:spTree>
    <p:extLst>
      <p:ext uri="{BB962C8B-B14F-4D97-AF65-F5344CB8AC3E}">
        <p14:creationId xmlns:p14="http://schemas.microsoft.com/office/powerpoint/2010/main" val="14639961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4B6A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>
            <a:extLst>
              <a:ext uri="{FF2B5EF4-FFF2-40B4-BE49-F238E27FC236}">
                <a16:creationId xmlns:a16="http://schemas.microsoft.com/office/drawing/2014/main" id="{ACEC6637-A316-30DB-31BC-6BFC226DCD57}"/>
              </a:ext>
            </a:extLst>
          </p:cNvPr>
          <p:cNvSpPr txBox="1"/>
          <p:nvPr/>
        </p:nvSpPr>
        <p:spPr>
          <a:xfrm>
            <a:off x="3370555" y="2967335"/>
            <a:ext cx="54508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5400" b="1" dirty="0"/>
              <a:t>Led-strip Backlight</a:t>
            </a:r>
          </a:p>
        </p:txBody>
      </p:sp>
    </p:spTree>
    <p:extLst>
      <p:ext uri="{BB962C8B-B14F-4D97-AF65-F5344CB8AC3E}">
        <p14:creationId xmlns:p14="http://schemas.microsoft.com/office/powerpoint/2010/main" val="24296463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4B6A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>
            <a:extLst>
              <a:ext uri="{FF2B5EF4-FFF2-40B4-BE49-F238E27FC236}">
                <a16:creationId xmlns:a16="http://schemas.microsoft.com/office/drawing/2014/main" id="{C43293C7-B9FF-B5BE-625D-A4AB28D15C4D}"/>
              </a:ext>
            </a:extLst>
          </p:cNvPr>
          <p:cNvSpPr txBox="1"/>
          <p:nvPr/>
        </p:nvSpPr>
        <p:spPr>
          <a:xfrm>
            <a:off x="692457" y="566678"/>
            <a:ext cx="449210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3600" b="1" dirty="0"/>
              <a:t>Delen van het project:</a:t>
            </a:r>
          </a:p>
          <a:p>
            <a:r>
              <a:rPr lang="nl-BE" sz="3600" dirty="0"/>
              <a:t>- Voeding</a:t>
            </a:r>
          </a:p>
          <a:p>
            <a:r>
              <a:rPr lang="nl-BE" sz="3600" dirty="0"/>
              <a:t>- Led-strip</a:t>
            </a:r>
          </a:p>
          <a:p>
            <a:r>
              <a:rPr lang="nl-BE" sz="3600" dirty="0"/>
              <a:t>- </a:t>
            </a:r>
            <a:r>
              <a:rPr lang="nl-BE" sz="3600" dirty="0" err="1"/>
              <a:t>Arduino</a:t>
            </a:r>
            <a:r>
              <a:rPr lang="nl-BE" sz="3600" dirty="0"/>
              <a:t> + Code</a:t>
            </a:r>
          </a:p>
        </p:txBody>
      </p:sp>
    </p:spTree>
    <p:extLst>
      <p:ext uri="{BB962C8B-B14F-4D97-AF65-F5344CB8AC3E}">
        <p14:creationId xmlns:p14="http://schemas.microsoft.com/office/powerpoint/2010/main" val="42383774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4B6A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>
            <a:extLst>
              <a:ext uri="{FF2B5EF4-FFF2-40B4-BE49-F238E27FC236}">
                <a16:creationId xmlns:a16="http://schemas.microsoft.com/office/drawing/2014/main" id="{D3DB0E7C-B8AD-35FA-1DA5-79CC6F628468}"/>
              </a:ext>
            </a:extLst>
          </p:cNvPr>
          <p:cNvSpPr txBox="1"/>
          <p:nvPr/>
        </p:nvSpPr>
        <p:spPr>
          <a:xfrm>
            <a:off x="5105400" y="328474"/>
            <a:ext cx="1981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4000" b="1" dirty="0"/>
              <a:t>Voeding</a:t>
            </a:r>
            <a:endParaRPr lang="nl-BE" b="1" dirty="0"/>
          </a:p>
        </p:txBody>
      </p:sp>
      <p:pic>
        <p:nvPicPr>
          <p:cNvPr id="1026" name="Picture 2" descr="Afbeelding met Schaalmodel, speelgoed, grond, vloer&#10;&#10;Automatisch gegenereerde beschrijving">
            <a:extLst>
              <a:ext uri="{FF2B5EF4-FFF2-40B4-BE49-F238E27FC236}">
                <a16:creationId xmlns:a16="http://schemas.microsoft.com/office/drawing/2014/main" id="{900D2984-4CA8-BC9F-508D-0A8F0BD00C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14" r="18880"/>
          <a:stretch/>
        </p:blipFill>
        <p:spPr bwMode="auto">
          <a:xfrm>
            <a:off x="2845293" y="1061929"/>
            <a:ext cx="6501414" cy="473414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kstvak 2">
            <a:extLst>
              <a:ext uri="{FF2B5EF4-FFF2-40B4-BE49-F238E27FC236}">
                <a16:creationId xmlns:a16="http://schemas.microsoft.com/office/drawing/2014/main" id="{F6BE0893-B0CD-D53C-7D0A-DE9D31D08B9F}"/>
              </a:ext>
            </a:extLst>
          </p:cNvPr>
          <p:cNvSpPr txBox="1"/>
          <p:nvPr/>
        </p:nvSpPr>
        <p:spPr>
          <a:xfrm>
            <a:off x="3301267" y="6006306"/>
            <a:ext cx="55894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800" dirty="0"/>
              <a:t>230V AC -&gt; 5V DC 30W transformator</a:t>
            </a:r>
          </a:p>
        </p:txBody>
      </p:sp>
    </p:spTree>
    <p:extLst>
      <p:ext uri="{BB962C8B-B14F-4D97-AF65-F5344CB8AC3E}">
        <p14:creationId xmlns:p14="http://schemas.microsoft.com/office/powerpoint/2010/main" val="6234513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4B6A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Afbeelding met tekst, doos, vloer, overdekt&#10;&#10;Automatisch gegenereerde beschrijving">
            <a:extLst>
              <a:ext uri="{FF2B5EF4-FFF2-40B4-BE49-F238E27FC236}">
                <a16:creationId xmlns:a16="http://schemas.microsoft.com/office/drawing/2014/main" id="{F4AB0FE5-4235-BBB0-63FC-4A698059C9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06" t="6855" r="17969"/>
          <a:stretch/>
        </p:blipFill>
        <p:spPr bwMode="auto">
          <a:xfrm>
            <a:off x="824337" y="220663"/>
            <a:ext cx="4644880" cy="332104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Afbeelding met tekst, persoon, overdekt, kunst&#10;&#10;Automatisch gegenereerde beschrijving">
            <a:extLst>
              <a:ext uri="{FF2B5EF4-FFF2-40B4-BE49-F238E27FC236}">
                <a16:creationId xmlns:a16="http://schemas.microsoft.com/office/drawing/2014/main" id="{490B37EB-6FD6-A771-A831-39B6B66422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37" t="18606" r="20391" b="28458"/>
          <a:stretch/>
        </p:blipFill>
        <p:spPr bwMode="auto">
          <a:xfrm>
            <a:off x="2366962" y="3617911"/>
            <a:ext cx="7458075" cy="301942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Afbeelding met tekst, kunst&#10;&#10;Automatisch gegenereerde beschrijving">
            <a:extLst>
              <a:ext uri="{FF2B5EF4-FFF2-40B4-BE49-F238E27FC236}">
                <a16:creationId xmlns:a16="http://schemas.microsoft.com/office/drawing/2014/main" id="{8C37E603-F920-5AA1-F71F-2342D36260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47" r="16328"/>
          <a:stretch/>
        </p:blipFill>
        <p:spPr bwMode="auto">
          <a:xfrm>
            <a:off x="6722784" y="220663"/>
            <a:ext cx="5202516" cy="332105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43835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4B6A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Afbeelding met elektronica, tekst, overdekt, router&#10;&#10;Automatisch gegenereerde beschrijving">
            <a:extLst>
              <a:ext uri="{FF2B5EF4-FFF2-40B4-BE49-F238E27FC236}">
                <a16:creationId xmlns:a16="http://schemas.microsoft.com/office/drawing/2014/main" id="{EE39B4A7-1860-D351-9A33-FCDD88E0E8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31" r="16562"/>
          <a:stretch/>
        </p:blipFill>
        <p:spPr bwMode="auto">
          <a:xfrm>
            <a:off x="317988" y="160448"/>
            <a:ext cx="4961327" cy="336380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Afbeelding met tekst, elektronica, Elektronisch apparaat, overdekt&#10;&#10;Automatisch gegenereerde beschrijving">
            <a:extLst>
              <a:ext uri="{FF2B5EF4-FFF2-40B4-BE49-F238E27FC236}">
                <a16:creationId xmlns:a16="http://schemas.microsoft.com/office/drawing/2014/main" id="{C1EC1511-D6D2-1A7A-61FA-82343A9FF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5846" y="3663101"/>
            <a:ext cx="6680308" cy="311834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Afbeelding met tekst, overdekt, Elektronisch apparaat, elektronica&#10;&#10;Automatisch gegenereerde beschrijving">
            <a:extLst>
              <a:ext uri="{FF2B5EF4-FFF2-40B4-BE49-F238E27FC236}">
                <a16:creationId xmlns:a16="http://schemas.microsoft.com/office/drawing/2014/main" id="{C9B4929A-49E6-787F-430A-3197BCFE66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56" r="11250"/>
          <a:stretch/>
        </p:blipFill>
        <p:spPr bwMode="auto">
          <a:xfrm>
            <a:off x="6418968" y="160448"/>
            <a:ext cx="5638408" cy="336380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2723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4B6A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>
            <a:extLst>
              <a:ext uri="{FF2B5EF4-FFF2-40B4-BE49-F238E27FC236}">
                <a16:creationId xmlns:a16="http://schemas.microsoft.com/office/drawing/2014/main" id="{7BDA8049-D5A1-1D94-B2C7-EA58AA33EB70}"/>
              </a:ext>
            </a:extLst>
          </p:cNvPr>
          <p:cNvSpPr txBox="1"/>
          <p:nvPr/>
        </p:nvSpPr>
        <p:spPr>
          <a:xfrm>
            <a:off x="4968906" y="319597"/>
            <a:ext cx="22541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4000" b="1" dirty="0"/>
              <a:t>Led-strip</a:t>
            </a:r>
            <a:endParaRPr lang="nl-BE" b="1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1480A919-BDC1-F99D-5EEE-B705859399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85" t="20300" b="48008"/>
          <a:stretch/>
        </p:blipFill>
        <p:spPr>
          <a:xfrm>
            <a:off x="801593" y="2305050"/>
            <a:ext cx="10588813" cy="22479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Tekstvak 4">
            <a:extLst>
              <a:ext uri="{FF2B5EF4-FFF2-40B4-BE49-F238E27FC236}">
                <a16:creationId xmlns:a16="http://schemas.microsoft.com/office/drawing/2014/main" id="{3784DAE5-4682-E01C-F277-423903B06EEA}"/>
              </a:ext>
            </a:extLst>
          </p:cNvPr>
          <p:cNvSpPr txBox="1"/>
          <p:nvPr/>
        </p:nvSpPr>
        <p:spPr>
          <a:xfrm>
            <a:off x="3414711" y="4991100"/>
            <a:ext cx="53625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800" dirty="0"/>
              <a:t>5V individueel adresseerbare strip </a:t>
            </a:r>
          </a:p>
        </p:txBody>
      </p:sp>
    </p:spTree>
    <p:extLst>
      <p:ext uri="{BB962C8B-B14F-4D97-AF65-F5344CB8AC3E}">
        <p14:creationId xmlns:p14="http://schemas.microsoft.com/office/powerpoint/2010/main" val="36413678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4B6A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>
            <a:extLst>
              <a:ext uri="{FF2B5EF4-FFF2-40B4-BE49-F238E27FC236}">
                <a16:creationId xmlns:a16="http://schemas.microsoft.com/office/drawing/2014/main" id="{FB0C408D-1A2C-0BA2-32F9-E411442FB960}"/>
              </a:ext>
            </a:extLst>
          </p:cNvPr>
          <p:cNvSpPr txBox="1"/>
          <p:nvPr/>
        </p:nvSpPr>
        <p:spPr>
          <a:xfrm>
            <a:off x="4345593" y="286676"/>
            <a:ext cx="35008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4000" b="1" dirty="0" err="1"/>
              <a:t>Arduino</a:t>
            </a:r>
            <a:r>
              <a:rPr lang="nl-BE" sz="4000" b="1" dirty="0"/>
              <a:t> + Code</a:t>
            </a:r>
            <a:endParaRPr lang="nl-BE" b="1" dirty="0"/>
          </a:p>
        </p:txBody>
      </p:sp>
      <p:pic>
        <p:nvPicPr>
          <p:cNvPr id="4098" name="Picture 2" descr="Brainbox AVR - Stem SiRe">
            <a:extLst>
              <a:ext uri="{FF2B5EF4-FFF2-40B4-BE49-F238E27FC236}">
                <a16:creationId xmlns:a16="http://schemas.microsoft.com/office/drawing/2014/main" id="{7D9E1B75-84D4-D126-E26C-AA04D0FE6E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34"/>
          <a:stretch/>
        </p:blipFill>
        <p:spPr bwMode="auto">
          <a:xfrm>
            <a:off x="3448049" y="1524000"/>
            <a:ext cx="5295899" cy="38100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kstvak 2">
            <a:extLst>
              <a:ext uri="{FF2B5EF4-FFF2-40B4-BE49-F238E27FC236}">
                <a16:creationId xmlns:a16="http://schemas.microsoft.com/office/drawing/2014/main" id="{D581F862-D276-DE95-70E1-F62D952B375D}"/>
              </a:ext>
            </a:extLst>
          </p:cNvPr>
          <p:cNvSpPr txBox="1"/>
          <p:nvPr/>
        </p:nvSpPr>
        <p:spPr>
          <a:xfrm>
            <a:off x="5024642" y="5530807"/>
            <a:ext cx="21427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800" dirty="0"/>
              <a:t>Brainbox AVR</a:t>
            </a:r>
          </a:p>
        </p:txBody>
      </p:sp>
    </p:spTree>
    <p:extLst>
      <p:ext uri="{BB962C8B-B14F-4D97-AF65-F5344CB8AC3E}">
        <p14:creationId xmlns:p14="http://schemas.microsoft.com/office/powerpoint/2010/main" val="25373042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A896ED04-6A79-BA6D-CD9C-BFBEB8ED3C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616" r="9591" b="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933449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</TotalTime>
  <Words>37</Words>
  <Application>Microsoft Office PowerPoint</Application>
  <PresentationFormat>Breedbeeld</PresentationFormat>
  <Paragraphs>12</Paragraphs>
  <Slides>11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Kantoorthema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Tibo Vanden Broeck</dc:creator>
  <cp:lastModifiedBy>Tibo Vanden Broeck</cp:lastModifiedBy>
  <cp:revision>2</cp:revision>
  <dcterms:created xsi:type="dcterms:W3CDTF">2024-01-03T16:36:39Z</dcterms:created>
  <dcterms:modified xsi:type="dcterms:W3CDTF">2024-01-06T15:15:51Z</dcterms:modified>
</cp:coreProperties>
</file>